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6C6963"/>
        </a:solidFill>
        <a:effectLst/>
        <a:uFillTx/>
        <a:latin typeface="+mn-lt"/>
        <a:ea typeface="+mn-ea"/>
        <a:cs typeface="+mn-cs"/>
        <a:sym typeface="Baskerville"/>
      </a:defRPr>
    </a:lvl1pPr>
    <a:lvl2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6C6963"/>
        </a:solidFill>
        <a:effectLst/>
        <a:uFillTx/>
        <a:latin typeface="+mn-lt"/>
        <a:ea typeface="+mn-ea"/>
        <a:cs typeface="+mn-cs"/>
        <a:sym typeface="Baskerville"/>
      </a:defRPr>
    </a:lvl2pPr>
    <a:lvl3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6C6963"/>
        </a:solidFill>
        <a:effectLst/>
        <a:uFillTx/>
        <a:latin typeface="+mn-lt"/>
        <a:ea typeface="+mn-ea"/>
        <a:cs typeface="+mn-cs"/>
        <a:sym typeface="Baskerville"/>
      </a:defRPr>
    </a:lvl3pPr>
    <a:lvl4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6C6963"/>
        </a:solidFill>
        <a:effectLst/>
        <a:uFillTx/>
        <a:latin typeface="+mn-lt"/>
        <a:ea typeface="+mn-ea"/>
        <a:cs typeface="+mn-cs"/>
        <a:sym typeface="Baskerville"/>
      </a:defRPr>
    </a:lvl4pPr>
    <a:lvl5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6C6963"/>
        </a:solidFill>
        <a:effectLst/>
        <a:uFillTx/>
        <a:latin typeface="+mn-lt"/>
        <a:ea typeface="+mn-ea"/>
        <a:cs typeface="+mn-cs"/>
        <a:sym typeface="Baskerville"/>
      </a:defRPr>
    </a:lvl5pPr>
    <a:lvl6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6C6963"/>
        </a:solidFill>
        <a:effectLst/>
        <a:uFillTx/>
        <a:latin typeface="+mn-lt"/>
        <a:ea typeface="+mn-ea"/>
        <a:cs typeface="+mn-cs"/>
        <a:sym typeface="Baskerville"/>
      </a:defRPr>
    </a:lvl6pPr>
    <a:lvl7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6C6963"/>
        </a:solidFill>
        <a:effectLst/>
        <a:uFillTx/>
        <a:latin typeface="+mn-lt"/>
        <a:ea typeface="+mn-ea"/>
        <a:cs typeface="+mn-cs"/>
        <a:sym typeface="Baskerville"/>
      </a:defRPr>
    </a:lvl7pPr>
    <a:lvl8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6C6963"/>
        </a:solidFill>
        <a:effectLst/>
        <a:uFillTx/>
        <a:latin typeface="+mn-lt"/>
        <a:ea typeface="+mn-ea"/>
        <a:cs typeface="+mn-cs"/>
        <a:sym typeface="Baskerville"/>
      </a:defRPr>
    </a:lvl8pPr>
    <a:lvl9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6C6963"/>
        </a:solidFill>
        <a:effectLst/>
        <a:uFillTx/>
        <a:latin typeface="+mn-lt"/>
        <a:ea typeface="+mn-ea"/>
        <a:cs typeface="+mn-cs"/>
        <a:sym typeface="Baskervill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wholeTbl>
    <a:band2H>
      <a:tcTxStyle b="def" i="def"/>
      <a:tcStyle>
        <a:tcBdr/>
        <a:fill>
          <a:solidFill>
            <a:srgbClr val="CCC7B8">
              <a:alpha val="35000"/>
            </a:srgbClr>
          </a:solidFill>
        </a:fill>
      </a:tcStyle>
    </a:band2H>
    <a:firstCol>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Col>
    <a:lastRow>
      <a:tcTxStyle b="off" i="off">
        <a:fontRef idx="minor">
          <a:srgbClr val="5A5950"/>
        </a:fontRef>
        <a:srgbClr val="5A5950"/>
      </a:tcTxStyle>
      <a:tcStyle>
        <a:tcBdr>
          <a:left>
            <a:ln w="12700" cap="flat">
              <a:solidFill>
                <a:srgbClr val="453F3E"/>
              </a:solidFill>
              <a:prstDash val="solid"/>
              <a:miter lim="400000"/>
            </a:ln>
          </a:left>
          <a:right>
            <a:ln w="12700" cap="flat">
              <a:solidFill>
                <a:srgbClr val="453F3E"/>
              </a:solidFill>
              <a:prstDash val="solid"/>
              <a:miter lim="400000"/>
            </a:ln>
          </a:right>
          <a:top>
            <a:ln w="254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lastRow>
    <a:firstRow>
      <a:tcTxStyle b="off" i="off">
        <a:fontRef idx="minor">
          <a:srgbClr val="FFFFFF"/>
        </a:fontRef>
        <a:srgbClr val="FFFFFF"/>
      </a:tcTxStyle>
      <a:tcStyle>
        <a:tcBdr>
          <a:left>
            <a:ln w="12700" cap="flat">
              <a:solidFill>
                <a:srgbClr val="453F3E"/>
              </a:solidFill>
              <a:prstDash val="solid"/>
              <a:miter lim="400000"/>
            </a:ln>
          </a:left>
          <a:right>
            <a:ln w="12700" cap="flat">
              <a:solidFill>
                <a:srgbClr val="453F3E"/>
              </a:solidFill>
              <a:prstDash val="solid"/>
              <a:miter lim="400000"/>
            </a:ln>
          </a:right>
          <a:top>
            <a:ln w="12700" cap="flat">
              <a:solidFill>
                <a:srgbClr val="453F3E"/>
              </a:solidFill>
              <a:prstDash val="solid"/>
              <a:miter lim="400000"/>
            </a:ln>
          </a:top>
          <a:bottom>
            <a:ln w="12700" cap="flat">
              <a:solidFill>
                <a:srgbClr val="453F3E"/>
              </a:solidFill>
              <a:prstDash val="solid"/>
              <a:miter lim="400000"/>
            </a:ln>
          </a:bottom>
          <a:insideH>
            <a:ln w="12700" cap="flat">
              <a:solidFill>
                <a:srgbClr val="453F3E"/>
              </a:solidFill>
              <a:prstDash val="solid"/>
              <a:miter lim="400000"/>
            </a:ln>
          </a:insideH>
          <a:insideV>
            <a:ln w="12700" cap="flat">
              <a:solidFill>
                <a:srgbClr val="453F3E"/>
              </a:solidFill>
              <a:prstDash val="solid"/>
              <a:miter lim="400000"/>
            </a:ln>
          </a:insideV>
        </a:tcBdr>
        <a:fill>
          <a:noFill/>
        </a:fill>
      </a:tcStyle>
    </a:firstRow>
  </a:tblStyle>
  <a:tblStyle styleId="{C7B018BB-80A7-4F77-B60F-C8B233D01FF8}" styleName="">
    <a:tblBg/>
    <a:wholeTbl>
      <a:tcTxStyle b="off" i="off">
        <a:fontRef idx="minor">
          <a:srgbClr val="5A5950"/>
        </a:fontRef>
        <a:srgbClr val="5A5950"/>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C1C0B6">
                  <a:alpha val="85000"/>
                </a:srgbClr>
              </a:solidFill>
              <a:prstDash val="solid"/>
              <a:miter lim="400000"/>
            </a:ln>
          </a:insideV>
        </a:tcBdr>
        <a:fill>
          <a:noFill/>
        </a:fill>
      </a:tcStyle>
    </a:wholeTbl>
    <a:band2H>
      <a:tcTxStyle b="def" i="def"/>
      <a:tcStyle>
        <a:tcBdr/>
        <a:fill>
          <a:solidFill>
            <a:srgbClr val="7B9B9F">
              <a:alpha val="19000"/>
            </a:srgbClr>
          </a:solidFill>
        </a:fill>
      </a:tcStyle>
    </a:band2H>
    <a:firstCol>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C1C0B6">
                  <a:alpha val="85000"/>
                </a:srgbClr>
              </a:solidFill>
              <a:prstDash val="solid"/>
              <a:miter lim="400000"/>
            </a:ln>
          </a:insideH>
          <a:insideV>
            <a:ln w="12700" cap="flat">
              <a:solidFill>
                <a:srgbClr val="F3F1DF"/>
              </a:solidFill>
              <a:prstDash val="solid"/>
              <a:miter lim="400000"/>
            </a:ln>
          </a:insideV>
        </a:tcBdr>
        <a:fill>
          <a:noFill/>
        </a:fill>
      </a:tcStyle>
    </a:firstCol>
    <a:la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C1C0B6">
                  <a:alpha val="85000"/>
                </a:srgbClr>
              </a:solidFill>
              <a:prstDash val="solid"/>
              <a:miter lim="400000"/>
            </a:ln>
          </a:left>
          <a:right>
            <a:ln w="12700" cap="flat">
              <a:solidFill>
                <a:srgbClr val="C1C0B6">
                  <a:alpha val="85000"/>
                </a:srgbClr>
              </a:solidFill>
              <a:prstDash val="solid"/>
              <a:miter lim="400000"/>
            </a:ln>
          </a:right>
          <a:top>
            <a:ln w="12700" cap="flat">
              <a:solidFill>
                <a:srgbClr val="C1C0B6">
                  <a:alpha val="85000"/>
                </a:srgbClr>
              </a:solidFill>
              <a:prstDash val="solid"/>
              <a:miter lim="400000"/>
            </a:ln>
          </a:top>
          <a:bottom>
            <a:ln w="12700" cap="flat">
              <a:solidFill>
                <a:srgbClr val="C1C0B6">
                  <a:alpha val="85000"/>
                </a:srgbClr>
              </a:solidFill>
              <a:prstDash val="solid"/>
              <a:miter lim="400000"/>
            </a:ln>
          </a:bottom>
          <a:insideH>
            <a:ln w="12700" cap="flat">
              <a:solidFill>
                <a:srgbClr val="F3F1DF"/>
              </a:solidFill>
              <a:prstDash val="solid"/>
              <a:miter lim="400000"/>
            </a:ln>
          </a:insideH>
          <a:insideV>
            <a:ln w="12700" cap="flat">
              <a:solidFill>
                <a:srgbClr val="C1C0B6">
                  <a:alpha val="85000"/>
                </a:srgbClr>
              </a:solidFill>
              <a:prstDash val="solid"/>
              <a:miter lim="400000"/>
            </a:ln>
          </a:insideV>
        </a:tcBdr>
        <a:fill>
          <a:noFill/>
        </a:fill>
      </a:tcStyle>
    </a:firstRow>
  </a:tblStyle>
  <a:tblStyle styleId="{EEE7283C-3CF3-47DC-8721-378D4A62B228}" styleName="">
    <a:tblBg/>
    <a:wholeTbl>
      <a:tcTxStyle b="off" i="off">
        <a:fontRef idx="minor">
          <a:srgbClr val="5A5950"/>
        </a:fontRef>
        <a:srgbClr val="5A5950"/>
      </a:tcTxStyle>
      <a:tcStyle>
        <a:tcBdr>
          <a:left>
            <a:ln w="19050" cap="rnd">
              <a:solidFill>
                <a:srgbClr val="000000">
                  <a:alpha val="69000"/>
                </a:srgbClr>
              </a:solidFill>
              <a:custDash>
                <a:ds d="100000" sp="200000"/>
              </a:custDash>
              <a:miter lim="400000"/>
            </a:ln>
          </a:left>
          <a:right>
            <a:ln w="19050" cap="rnd">
              <a:solidFill>
                <a:srgbClr val="000000">
                  <a:alpha val="69000"/>
                </a:srgbClr>
              </a:solidFill>
              <a:custDash>
                <a:ds d="100000" sp="200000"/>
              </a:custDash>
              <a:miter lim="400000"/>
            </a:ln>
          </a:right>
          <a:top>
            <a:ln w="19050" cap="rnd">
              <a:solidFill>
                <a:srgbClr val="000000">
                  <a:alpha val="69000"/>
                </a:srgbClr>
              </a:solidFill>
              <a:custDash>
                <a:ds d="100000" sp="200000"/>
              </a:custDash>
              <a:miter lim="400000"/>
            </a:ln>
          </a:top>
          <a:bottom>
            <a:ln w="19050" cap="rnd">
              <a:solidFill>
                <a:srgbClr val="000000">
                  <a:alpha val="69000"/>
                </a:srgbClr>
              </a:solidFill>
              <a:custDash>
                <a:ds d="100000" sp="200000"/>
              </a:custDash>
              <a:miter lim="400000"/>
            </a:ln>
          </a:bottom>
          <a:insideH>
            <a:ln w="19050" cap="rnd">
              <a:solidFill>
                <a:srgbClr val="000000">
                  <a:alpha val="69000"/>
                </a:srgbClr>
              </a:solidFill>
              <a:custDash>
                <a:ds d="100000" sp="200000"/>
              </a:custDash>
              <a:miter lim="400000"/>
            </a:ln>
          </a:insideH>
          <a:insideV>
            <a:ln w="19050" cap="rnd">
              <a:solidFill>
                <a:srgbClr val="000000">
                  <a:alpha val="69000"/>
                </a:srgbClr>
              </a:solidFill>
              <a:custDash>
                <a:ds d="100000" sp="200000"/>
              </a:custDash>
              <a:miter lim="400000"/>
            </a:ln>
          </a:insideV>
        </a:tcBdr>
        <a:fill>
          <a:noFill/>
        </a:fill>
      </a:tcStyle>
    </a:wholeTbl>
    <a:band2H>
      <a:tcTxStyle b="def" i="def"/>
      <a:tcStyle>
        <a:tcBdr/>
        <a:fill>
          <a:solidFill>
            <a:srgbClr val="D0CC8A">
              <a:alpha val="31000"/>
            </a:srgbClr>
          </a:solidFill>
        </a:fill>
      </a:tcStyle>
    </a:band2H>
    <a:firstCol>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F0E9D7"/>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Col>
    <a:la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lastRow>
    <a:firstRow>
      <a:tcTxStyle b="off" i="off">
        <a:fontRef idx="minor">
          <a:srgbClr val="F2EBDB"/>
        </a:fontRef>
        <a:srgbClr val="F2EBDB"/>
      </a:tcTxStyle>
      <a:tcStyle>
        <a:tcBdr>
          <a:left>
            <a:ln w="12700" cap="flat">
              <a:solidFill>
                <a:srgbClr val="60584D">
                  <a:alpha val="48000"/>
                </a:srgbClr>
              </a:solidFill>
              <a:prstDash val="solid"/>
              <a:miter lim="400000"/>
            </a:ln>
          </a:left>
          <a:right>
            <a:ln w="12700" cap="flat">
              <a:solidFill>
                <a:srgbClr val="60584D">
                  <a:alpha val="48000"/>
                </a:srgbClr>
              </a:solidFill>
              <a:prstDash val="solid"/>
              <a:miter lim="400000"/>
            </a:ln>
          </a:right>
          <a:top>
            <a:ln w="12700" cap="flat">
              <a:solidFill>
                <a:srgbClr val="60584D">
                  <a:alpha val="48000"/>
                </a:srgbClr>
              </a:solidFill>
              <a:prstDash val="solid"/>
              <a:miter lim="400000"/>
            </a:ln>
          </a:top>
          <a:bottom>
            <a:ln w="12700" cap="flat">
              <a:solidFill>
                <a:srgbClr val="60584D">
                  <a:alpha val="48000"/>
                </a:srgbClr>
              </a:solidFill>
              <a:prstDash val="solid"/>
              <a:miter lim="400000"/>
            </a:ln>
          </a:bottom>
          <a:insideH>
            <a:ln w="12700" cap="flat">
              <a:solidFill>
                <a:srgbClr val="60584D">
                  <a:alpha val="48000"/>
                </a:srgbClr>
              </a:solidFill>
              <a:prstDash val="solid"/>
              <a:miter lim="400000"/>
            </a:ln>
          </a:insideH>
          <a:insideV>
            <a:ln w="12700" cap="flat">
              <a:solidFill>
                <a:srgbClr val="60584D">
                  <a:alpha val="48000"/>
                </a:srgbClr>
              </a:solidFill>
              <a:prstDash val="solid"/>
              <a:miter lim="400000"/>
            </a:ln>
          </a:insideV>
        </a:tcBdr>
        <a:fill>
          <a:noFill/>
        </a:fill>
      </a:tcStyle>
    </a:firstRow>
  </a:tblStyle>
  <a:tblStyle styleId="{CF821DB8-F4EB-4A41-A1BA-3FCAFE7338EE}" styleName="">
    <a:tblBg/>
    <a:wholeTbl>
      <a:tcTxStyle b="off" i="off">
        <a:fontRef idx="minor">
          <a:srgbClr val="5A5950"/>
        </a:fontRef>
        <a:srgbClr val="5A5950"/>
      </a:tcTxStyle>
      <a:tcStyle>
        <a:tcBdr>
          <a:left>
            <a:ln w="12700" cap="flat">
              <a:noFill/>
              <a:miter lim="400000"/>
            </a:ln>
          </a:left>
          <a:right>
            <a:ln w="12700" cap="flat">
              <a:noFill/>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wholeTbl>
    <a:band2H>
      <a:tcTxStyle b="def" i="def"/>
      <a:tcStyle>
        <a:tcBdr/>
        <a:fill>
          <a:solidFill>
            <a:srgbClr val="CB5815">
              <a:alpha val="7000"/>
            </a:srgbClr>
          </a:solidFill>
        </a:fill>
      </a:tcStyle>
    </a:band2H>
    <a:firstCol>
      <a:tcTxStyle b="off" i="off">
        <a:fontRef idx="minor">
          <a:srgbClr val="5A5950"/>
        </a:fontRef>
        <a:srgbClr val="5A5950"/>
      </a:tcTxStyle>
      <a:tcStyle>
        <a:tcBdr>
          <a:left>
            <a:ln w="12700" cap="flat">
              <a:noFill/>
              <a:miter lim="400000"/>
            </a:ln>
          </a:left>
          <a:right>
            <a:ln w="12700" cap="flat">
              <a:solidFill>
                <a:schemeClr val="accent4">
                  <a:hueOff val="-44868"/>
                  <a:lumOff val="-8845"/>
                </a:schemeClr>
              </a:solidFill>
              <a:prstDash val="solid"/>
              <a:miter lim="400000"/>
            </a:ln>
          </a:right>
          <a:top>
            <a:ln w="12700" cap="flat">
              <a:solidFill>
                <a:schemeClr val="accent4">
                  <a:hueOff val="-44868"/>
                  <a:lumOff val="-8845"/>
                </a:schemeClr>
              </a:solidFill>
              <a:prstDash val="solid"/>
              <a:miter lim="400000"/>
            </a:ln>
          </a:top>
          <a:bottom>
            <a:ln w="12700" cap="flat">
              <a:solidFill>
                <a:schemeClr val="accent4">
                  <a:hueOff val="-44868"/>
                  <a:lumOff val="-8845"/>
                </a:schemeClr>
              </a:solidFill>
              <a:prstDash val="solid"/>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firstCol>
    <a:lastRow>
      <a:tcTxStyle b="off" i="off">
        <a:fontRef idx="minor">
          <a:srgbClr val="5A5950"/>
        </a:fontRef>
        <a:srgbClr val="5A5950"/>
      </a:tcTxStyle>
      <a:tcStyle>
        <a:tcBdr>
          <a:left>
            <a:ln w="12700" cap="flat">
              <a:noFill/>
              <a:miter lim="400000"/>
            </a:ln>
          </a:left>
          <a:right>
            <a:ln w="12700" cap="flat">
              <a:noFill/>
              <a:miter lim="400000"/>
            </a:ln>
          </a:right>
          <a:top>
            <a:ln w="25400" cap="flat">
              <a:solidFill>
                <a:schemeClr val="accent4">
                  <a:hueOff val="-44868"/>
                  <a:lumOff val="-8845"/>
                </a:schemeClr>
              </a:solidFill>
              <a:prstDash val="solid"/>
              <a:miter lim="400000"/>
            </a:ln>
          </a:top>
          <a:bottom>
            <a:ln w="12700" cap="flat">
              <a:noFill/>
              <a:miter lim="400000"/>
            </a:ln>
          </a:bottom>
          <a:insideH>
            <a:ln w="12700" cap="flat">
              <a:solidFill>
                <a:schemeClr val="accent4">
                  <a:hueOff val="-44868"/>
                  <a:lumOff val="-8845"/>
                </a:scheme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2EBDC"/>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5A5950"/>
        </a:fontRef>
        <a:srgbClr val="5A5950"/>
      </a:tcTxStyle>
      <a:tcStyle>
        <a:tcBdr>
          <a:left>
            <a:ln w="12700" cap="flat">
              <a:solidFill>
                <a:srgbClr val="F2EBDB"/>
              </a:solidFill>
              <a:prstDash val="solid"/>
              <a:miter lim="400000"/>
            </a:ln>
          </a:left>
          <a:right>
            <a:ln w="12700" cap="flat">
              <a:solidFill>
                <a:srgbClr val="F2EBDB"/>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2EBDB"/>
              </a:solidFill>
              <a:prstDash val="solid"/>
              <a:miter lim="400000"/>
            </a:ln>
          </a:insideV>
        </a:tcBdr>
        <a:fill>
          <a:solidFill>
            <a:srgbClr val="BCBCBC">
              <a:alpha val="24000"/>
            </a:srgbClr>
          </a:solidFill>
        </a:fill>
      </a:tcStyle>
    </a:wholeTbl>
    <a:band2H>
      <a:tcTxStyle b="def" i="def"/>
      <a:tcStyle>
        <a:tcBdr/>
        <a:fill>
          <a:solidFill>
            <a:srgbClr val="BCBCBC">
              <a:alpha val="12000"/>
            </a:srgbClr>
          </a:solidFill>
        </a:fill>
      </a:tcStyle>
    </a:band2H>
    <a:firstCol>
      <a:tcTxStyle b="off" i="off">
        <a:fontRef idx="minor">
          <a:srgbClr val="5A5950"/>
        </a:fontRef>
        <a:srgbClr val="5A5950"/>
      </a:tcTxStyle>
      <a:tcStyle>
        <a:tcBdr>
          <a:left>
            <a:ln w="12700" cap="flat">
              <a:solidFill>
                <a:srgbClr val="F2EBDB"/>
              </a:solidFill>
              <a:prstDash val="solid"/>
              <a:miter lim="400000"/>
            </a:ln>
          </a:left>
          <a:right>
            <a:ln w="12700" cap="flat">
              <a:solidFill>
                <a:srgbClr val="5A5950"/>
              </a:solidFill>
              <a:prstDash val="solid"/>
              <a:miter lim="400000"/>
            </a:ln>
          </a:right>
          <a:top>
            <a:ln w="12700" cap="flat">
              <a:solidFill>
                <a:srgbClr val="F2EBDB"/>
              </a:solidFill>
              <a:prstDash val="solid"/>
              <a:miter lim="400000"/>
            </a:ln>
          </a:top>
          <a:bottom>
            <a:ln w="12700" cap="flat">
              <a:solidFill>
                <a:srgbClr val="F2EBDB"/>
              </a:solidFill>
              <a:prstDash val="solid"/>
              <a:miter lim="400000"/>
            </a:ln>
          </a:bottom>
          <a:insideH>
            <a:ln w="12700" cap="flat">
              <a:solidFill>
                <a:srgbClr val="F2EBDB"/>
              </a:solidFill>
              <a:prstDash val="solid"/>
              <a:miter lim="400000"/>
            </a:ln>
          </a:insideH>
          <a:insideV>
            <a:ln w="12700" cap="flat">
              <a:solidFill>
                <a:srgbClr val="F3F1DF"/>
              </a:solidFill>
              <a:prstDash val="solid"/>
              <a:miter lim="400000"/>
            </a:ln>
          </a:insideV>
        </a:tcBdr>
        <a:fill>
          <a:solidFill>
            <a:srgbClr val="BCBCBC">
              <a:alpha val="24000"/>
            </a:srgbClr>
          </a:solidFill>
        </a:fill>
      </a:tcStyle>
    </a:firstCol>
    <a:lastRow>
      <a:tcTxStyle b="off" i="off">
        <a:fontRef idx="minor">
          <a:srgbClr val="5A5950"/>
        </a:fontRef>
        <a:srgbClr val="5A5950"/>
      </a:tcTxStyle>
      <a:tcStyle>
        <a:tcBdr>
          <a:left>
            <a:ln w="12700" cap="flat">
              <a:solidFill>
                <a:srgbClr val="F3F1DF"/>
              </a:solidFill>
              <a:prstDash val="solid"/>
              <a:miter lim="400000"/>
            </a:ln>
          </a:left>
          <a:right>
            <a:ln w="12700" cap="flat">
              <a:solidFill>
                <a:srgbClr val="F3F1DF"/>
              </a:solidFill>
              <a:prstDash val="solid"/>
              <a:miter lim="400000"/>
            </a:ln>
          </a:right>
          <a:top>
            <a:ln w="25400" cap="flat">
              <a:solidFill>
                <a:srgbClr val="645C51"/>
              </a:solidFill>
              <a:prstDash val="solid"/>
              <a:miter lim="400000"/>
            </a:ln>
          </a:top>
          <a:bottom>
            <a:ln w="12700" cap="flat">
              <a:noFill/>
              <a:miter lim="400000"/>
            </a:ln>
          </a:bottom>
          <a:insideH>
            <a:ln w="12700" cap="flat">
              <a:solidFill>
                <a:srgbClr val="F3F1DF"/>
              </a:solidFill>
              <a:prstDash val="solid"/>
              <a:miter lim="400000"/>
            </a:ln>
          </a:insideH>
          <a:insideV>
            <a:ln w="12700" cap="flat">
              <a:solidFill>
                <a:srgbClr val="F3F1DF"/>
              </a:solidFill>
              <a:prstDash val="solid"/>
              <a:miter lim="400000"/>
            </a:ln>
          </a:insideV>
        </a:tcBdr>
        <a:fill>
          <a:solidFill>
            <a:srgbClr val="BCBCBC">
              <a:alpha val="24000"/>
            </a:srgbClr>
          </a:solidFill>
        </a:fill>
      </a:tcStyle>
    </a:lastRow>
    <a:firstRow>
      <a:tcTxStyle b="off" i="off">
        <a:fontRef idx="minor">
          <a:srgbClr val="F2EBDB"/>
        </a:fontRef>
        <a:srgbClr val="F2EBDB"/>
      </a:tcTxStyle>
      <a:tcStyle>
        <a:tcBdr>
          <a:left>
            <a:ln w="12700" cap="flat">
              <a:solidFill>
                <a:srgbClr val="766D60"/>
              </a:solidFill>
              <a:prstDash val="solid"/>
              <a:miter lim="400000"/>
            </a:ln>
          </a:left>
          <a:right>
            <a:ln w="12700" cap="flat">
              <a:solidFill>
                <a:srgbClr val="766D60"/>
              </a:solidFill>
              <a:prstDash val="solid"/>
              <a:miter lim="400000"/>
            </a:ln>
          </a:right>
          <a:top>
            <a:ln w="12700" cap="flat">
              <a:noFill/>
              <a:miter lim="400000"/>
            </a:ln>
          </a:top>
          <a:bottom>
            <a:ln w="0" cap="flat">
              <a:noFill/>
              <a:miter lim="400000"/>
            </a:ln>
          </a:bottom>
          <a:insideH>
            <a:ln w="12700" cap="flat">
              <a:solidFill>
                <a:srgbClr val="766D60"/>
              </a:solidFill>
              <a:prstDash val="solid"/>
              <a:miter lim="400000"/>
            </a:ln>
          </a:insideH>
          <a:insideV>
            <a:ln w="12700" cap="flat">
              <a:solidFill>
                <a:srgbClr val="766D60"/>
              </a:solidFill>
              <a:prstDash val="solid"/>
              <a:miter lim="400000"/>
            </a:ln>
          </a:insideV>
        </a:tcBdr>
        <a:fill>
          <a:noFill/>
        </a:fill>
      </a:tcStyle>
    </a:firstRow>
  </a:tblStyle>
  <a:tblStyle styleId="{2708684C-4D16-4618-839F-0558EEFCDFE6}" styleName="">
    <a:tblBg/>
    <a:wholeTbl>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wholeTbl>
    <a:band2H>
      <a:tcTxStyle b="def" i="def"/>
      <a:tcStyle>
        <a:tcBdr/>
        <a:fill>
          <a:solidFill>
            <a:srgbClr val="766D60">
              <a:alpha val="5000"/>
            </a:srgbClr>
          </a:solidFill>
        </a:fill>
      </a:tcStyle>
    </a:band2H>
    <a:firstCol>
      <a:tcTxStyle b="off" i="off">
        <a:fontRef idx="minor">
          <a:srgbClr val="5A5950"/>
        </a:fontRef>
        <a:srgbClr val="5A5950"/>
      </a:tcTxStyle>
      <a:tcStyle>
        <a:tcBdr>
          <a:left>
            <a:ln w="12700" cap="flat">
              <a:solidFill>
                <a:srgbClr val="766D60">
                  <a:alpha val="22000"/>
                </a:srgbClr>
              </a:solidFill>
              <a:prstDash val="solid"/>
              <a:miter lim="400000"/>
            </a:ln>
          </a:left>
          <a:right>
            <a:ln w="25400" cap="flat">
              <a:solidFill>
                <a:srgbClr val="766D60"/>
              </a:solidFill>
              <a:prstDash val="solid"/>
              <a:miter lim="400000"/>
            </a:ln>
          </a:right>
          <a:top>
            <a:ln w="12700" cap="flat">
              <a:solidFill>
                <a:srgbClr val="766D60">
                  <a:alpha val="22000"/>
                </a:srgbClr>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Col>
    <a:la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25400" cap="flat">
              <a:solidFill>
                <a:srgbClr val="766D60"/>
              </a:solidFill>
              <a:prstDash val="solid"/>
              <a:miter lim="400000"/>
            </a:ln>
          </a:top>
          <a:bottom>
            <a:ln w="12700" cap="flat">
              <a:solidFill>
                <a:srgbClr val="766D60">
                  <a:alpha val="22000"/>
                </a:srgbClr>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lastRow>
    <a:firstRow>
      <a:tcTxStyle b="off" i="off">
        <a:fontRef idx="minor">
          <a:srgbClr val="5A5950"/>
        </a:fontRef>
        <a:srgbClr val="5A5950"/>
      </a:tcTxStyle>
      <a:tcStyle>
        <a:tcBdr>
          <a:left>
            <a:ln w="12700" cap="flat">
              <a:solidFill>
                <a:srgbClr val="766D60">
                  <a:alpha val="22000"/>
                </a:srgbClr>
              </a:solidFill>
              <a:prstDash val="solid"/>
              <a:miter lim="400000"/>
            </a:ln>
          </a:left>
          <a:right>
            <a:ln w="12700" cap="flat">
              <a:solidFill>
                <a:srgbClr val="766D60">
                  <a:alpha val="22000"/>
                </a:srgbClr>
              </a:solidFill>
              <a:prstDash val="solid"/>
              <a:miter lim="400000"/>
            </a:ln>
          </a:right>
          <a:top>
            <a:ln w="12700" cap="flat">
              <a:solidFill>
                <a:srgbClr val="766D60">
                  <a:alpha val="22000"/>
                </a:srgbClr>
              </a:solidFill>
              <a:prstDash val="solid"/>
              <a:miter lim="400000"/>
            </a:ln>
          </a:top>
          <a:bottom>
            <a:ln w="25400" cap="flat">
              <a:solidFill>
                <a:srgbClr val="766D60"/>
              </a:solidFill>
              <a:prstDash val="solid"/>
              <a:miter lim="400000"/>
            </a:ln>
          </a:bottom>
          <a:insideH>
            <a:ln w="12700" cap="flat">
              <a:solidFill>
                <a:srgbClr val="766D60">
                  <a:alpha val="22000"/>
                </a:srgbClr>
              </a:solidFill>
              <a:prstDash val="solid"/>
              <a:miter lim="400000"/>
            </a:ln>
          </a:insideH>
          <a:insideV>
            <a:ln w="12700" cap="flat">
              <a:solidFill>
                <a:srgbClr val="766D60">
                  <a:alpha val="22000"/>
                </a:srgb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s>

</file>

<file path=ppt/media/image1.jpeg>
</file>

<file path=ppt/media/image1.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8" name="Shape 118"/>
          <p:cNvSpPr/>
          <p:nvPr>
            <p:ph type="sldImg"/>
          </p:nvPr>
        </p:nvSpPr>
        <p:spPr>
          <a:xfrm>
            <a:off x="1143000" y="685800"/>
            <a:ext cx="4572000" cy="3429000"/>
          </a:xfrm>
          <a:prstGeom prst="rect">
            <a:avLst/>
          </a:prstGeom>
        </p:spPr>
        <p:txBody>
          <a:bodyPr/>
          <a:lstStyle/>
          <a:p>
            <a:pPr/>
          </a:p>
        </p:txBody>
      </p:sp>
      <p:sp>
        <p:nvSpPr>
          <p:cNvPr id="119" name="Shape 11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3.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1" name="leatherbooktypeembellishgld.pdf" descr="leatherbooktypeembellishgld.pdf"/>
          <p:cNvPicPr>
            <a:picLocks noChangeAspect="1"/>
          </p:cNvPicPr>
          <p:nvPr/>
        </p:nvPicPr>
        <p:blipFill>
          <a:blip r:embed="rId3">
            <a:extLst/>
          </a:blip>
          <a:stretch>
            <a:fillRect/>
          </a:stretch>
        </p:blipFill>
        <p:spPr>
          <a:xfrm>
            <a:off x="5753100" y="4775200"/>
            <a:ext cx="1956620" cy="304800"/>
          </a:xfrm>
          <a:prstGeom prst="rect">
            <a:avLst/>
          </a:prstGeom>
          <a:ln w="12700">
            <a:miter lim="400000"/>
          </a:ln>
        </p:spPr>
      </p:pic>
      <p:sp>
        <p:nvSpPr>
          <p:cNvPr id="12" name="Title Text"/>
          <p:cNvSpPr txBox="1"/>
          <p:nvPr>
            <p:ph type="title"/>
          </p:nvPr>
        </p:nvSpPr>
        <p:spPr>
          <a:xfrm>
            <a:off x="825500" y="1879600"/>
            <a:ext cx="11836400" cy="2603500"/>
          </a:xfrm>
          <a:prstGeom prst="rect">
            <a:avLst/>
          </a:prstGeom>
          <a:effectLst>
            <a:outerShdw sx="100000" sy="100000" kx="0" ky="0" algn="b" rotWithShape="0" blurRad="25400" dist="38100" dir="2700000">
              <a:srgbClr val="6D625D">
                <a:alpha val="90000"/>
              </a:srgbClr>
            </a:outerShdw>
          </a:effectLst>
        </p:spPr>
        <p:txBody>
          <a:bodyPr anchor="b"/>
          <a:lstStyle>
            <a:lvl1pPr>
              <a:defRPr sz="8000">
                <a:solidFill>
                  <a:srgbClr val="BEA56D"/>
                </a:solidFill>
                <a:effectLst>
                  <a:outerShdw sx="100000" sy="100000" kx="0" ky="0" algn="b" rotWithShape="0" blurRad="38100" dist="25400" dir="15900000">
                    <a:srgbClr val="000000">
                      <a:alpha val="90000"/>
                    </a:srgbClr>
                  </a:outerShdw>
                </a:effectLst>
              </a:defRPr>
            </a:lvl1pPr>
          </a:lstStyle>
          <a:p>
            <a:pPr/>
            <a:r>
              <a:t>Title Text</a:t>
            </a:r>
          </a:p>
        </p:txBody>
      </p:sp>
      <p:sp>
        <p:nvSpPr>
          <p:cNvPr id="13" name="Body Level One…"/>
          <p:cNvSpPr txBox="1"/>
          <p:nvPr>
            <p:ph type="body" sz="quarter" idx="1"/>
          </p:nvPr>
        </p:nvSpPr>
        <p:spPr>
          <a:xfrm>
            <a:off x="825500" y="5346700"/>
            <a:ext cx="11836400" cy="1854200"/>
          </a:xfrm>
          <a:prstGeom prst="rect">
            <a:avLst/>
          </a:prstGeom>
          <a:effectLst>
            <a:outerShdw sx="100000" sy="100000" kx="0" ky="0" algn="b" rotWithShape="0" blurRad="25400" dist="38100" dir="2700000">
              <a:srgbClr val="6D625D">
                <a:alpha val="90000"/>
              </a:srgbClr>
            </a:outerShdw>
          </a:effectLst>
        </p:spPr>
        <p:txBody>
          <a:bodyPr anchor="t"/>
          <a:lstStyle>
            <a:lvl1pPr marL="0" indent="0" algn="ctr">
              <a:spcBef>
                <a:spcPts val="0"/>
              </a:spcBef>
              <a:buSzTx/>
              <a:buNone/>
              <a:defRPr i="1" sz="5200">
                <a:solidFill>
                  <a:srgbClr val="BEA56D"/>
                </a:solidFill>
                <a:effectLst>
                  <a:outerShdw sx="100000" sy="100000" kx="0" ky="0" algn="b" rotWithShape="0" blurRad="25400" dist="38100" dir="15900000">
                    <a:srgbClr val="000000">
                      <a:alpha val="90000"/>
                    </a:srgbClr>
                  </a:outerShdw>
                </a:effectLst>
              </a:defRPr>
            </a:lvl1pPr>
            <a:lvl2pPr marL="0" indent="0" algn="ctr">
              <a:spcBef>
                <a:spcPts val="0"/>
              </a:spcBef>
              <a:buSzTx/>
              <a:buNone/>
              <a:defRPr i="1" sz="5200">
                <a:solidFill>
                  <a:srgbClr val="BEA56D"/>
                </a:solidFill>
                <a:effectLst>
                  <a:outerShdw sx="100000" sy="100000" kx="0" ky="0" algn="b" rotWithShape="0" blurRad="25400" dist="38100" dir="15900000">
                    <a:srgbClr val="000000">
                      <a:alpha val="90000"/>
                    </a:srgbClr>
                  </a:outerShdw>
                </a:effectLst>
              </a:defRPr>
            </a:lvl2pPr>
            <a:lvl3pPr marL="0" indent="0" algn="ctr">
              <a:spcBef>
                <a:spcPts val="0"/>
              </a:spcBef>
              <a:buSzTx/>
              <a:buNone/>
              <a:defRPr i="1" sz="5200">
                <a:solidFill>
                  <a:srgbClr val="BEA56D"/>
                </a:solidFill>
                <a:effectLst>
                  <a:outerShdw sx="100000" sy="100000" kx="0" ky="0" algn="b" rotWithShape="0" blurRad="25400" dist="38100" dir="15900000">
                    <a:srgbClr val="000000">
                      <a:alpha val="90000"/>
                    </a:srgbClr>
                  </a:outerShdw>
                </a:effectLst>
              </a:defRPr>
            </a:lvl3pPr>
            <a:lvl4pPr marL="0" indent="0" algn="ctr">
              <a:spcBef>
                <a:spcPts val="0"/>
              </a:spcBef>
              <a:buSzTx/>
              <a:buNone/>
              <a:defRPr i="1" sz="5200">
                <a:solidFill>
                  <a:srgbClr val="BEA56D"/>
                </a:solidFill>
                <a:effectLst>
                  <a:outerShdw sx="100000" sy="100000" kx="0" ky="0" algn="b" rotWithShape="0" blurRad="25400" dist="38100" dir="15900000">
                    <a:srgbClr val="000000">
                      <a:alpha val="90000"/>
                    </a:srgbClr>
                  </a:outerShdw>
                </a:effectLst>
              </a:defRPr>
            </a:lvl4pPr>
            <a:lvl5pPr marL="0" indent="0" algn="ctr">
              <a:spcBef>
                <a:spcPts val="0"/>
              </a:spcBef>
              <a:buSzTx/>
              <a:buNone/>
              <a:defRPr i="1" sz="5200">
                <a:solidFill>
                  <a:srgbClr val="BEA56D"/>
                </a:solidFill>
                <a:effectLst>
                  <a:outerShdw sx="100000" sy="100000" kx="0" ky="0" algn="b" rotWithShape="0" blurRad="25400" dist="38100" dir="15900000">
                    <a:srgbClr val="000000">
                      <a:alpha val="90000"/>
                    </a:srgbClr>
                  </a:outerShdw>
                </a:effectLst>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xfrm>
            <a:off x="6565899" y="9029699"/>
            <a:ext cx="342901" cy="355601"/>
          </a:xfrm>
          <a:prstGeom prst="rect">
            <a:avLst/>
          </a:prstGeom>
        </p:spPr>
        <p:txBody>
          <a:bodyPr anchor="ct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5" name="–Johnny Appleseed"/>
          <p:cNvSpPr txBox="1"/>
          <p:nvPr>
            <p:ph type="body" sz="quarter" idx="13"/>
          </p:nvPr>
        </p:nvSpPr>
        <p:spPr>
          <a:xfrm>
            <a:off x="1270000" y="6350000"/>
            <a:ext cx="10464800" cy="558800"/>
          </a:xfrm>
          <a:prstGeom prst="rect">
            <a:avLst/>
          </a:prstGeom>
        </p:spPr>
        <p:txBody>
          <a:bodyPr>
            <a:spAutoFit/>
          </a:bodyPr>
          <a:lstStyle>
            <a:lvl1pPr marL="0" indent="0" algn="ctr">
              <a:spcBef>
                <a:spcPts val="0"/>
              </a:spcBef>
              <a:buSzTx/>
              <a:buNone/>
              <a:defRPr i="1" sz="3200"/>
            </a:lvl1pPr>
          </a:lstStyle>
          <a:p>
            <a:pPr/>
            <a:r>
              <a:t>–Johnny Appleseed</a:t>
            </a:r>
          </a:p>
        </p:txBody>
      </p:sp>
      <p:sp>
        <p:nvSpPr>
          <p:cNvPr id="96" name="“Type a quote here.”"/>
          <p:cNvSpPr txBox="1"/>
          <p:nvPr>
            <p:ph type="body" sz="quarter" idx="14"/>
          </p:nvPr>
        </p:nvSpPr>
        <p:spPr>
          <a:xfrm>
            <a:off x="1270000" y="4292600"/>
            <a:ext cx="10464800" cy="673100"/>
          </a:xfrm>
          <a:prstGeom prst="rect">
            <a:avLst/>
          </a:prstGeom>
        </p:spPr>
        <p:txBody>
          <a:bodyPr>
            <a:spAutoFit/>
          </a:bodyPr>
          <a:lstStyle>
            <a:lvl1pPr marL="0" indent="0" algn="ctr">
              <a:spcBef>
                <a:spcPts val="2400"/>
              </a:spcBef>
              <a:buSzTx/>
              <a:buNone/>
              <a:defRPr i="1" sz="4000"/>
            </a:lvl1pPr>
          </a:lstStyle>
          <a:p>
            <a:pPr/>
            <a:r>
              <a:t>“Type a quote here.” </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4"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nside Cover">
    <p:spTree>
      <p:nvGrpSpPr>
        <p:cNvPr id="1" name=""/>
        <p:cNvGrpSpPr/>
        <p:nvPr/>
      </p:nvGrpSpPr>
      <p:grpSpPr>
        <a:xfrm>
          <a:off x="0" y="0"/>
          <a:ext cx="0" cy="0"/>
          <a:chOff x="0" y="0"/>
          <a:chExt cx="0" cy="0"/>
        </a:xfrm>
      </p:grpSpPr>
      <p:sp>
        <p:nvSpPr>
          <p:cNvPr id="21" name="108150108_3243x2163.jpeg"/>
          <p:cNvSpPr/>
          <p:nvPr>
            <p:ph type="pic" idx="13"/>
          </p:nvPr>
        </p:nvSpPr>
        <p:spPr>
          <a:xfrm>
            <a:off x="749300" y="812800"/>
            <a:ext cx="11480800" cy="6223000"/>
          </a:xfrm>
          <a:prstGeom prst="rect">
            <a:avLst/>
          </a:prstGeom>
          <a:ln w="9525">
            <a:round/>
          </a:ln>
        </p:spPr>
        <p:txBody>
          <a:bodyPr lIns="91439" tIns="45719" rIns="91439" bIns="45719" anchor="t">
            <a:noAutofit/>
          </a:bodyPr>
          <a:lstStyle/>
          <a:p>
            <a:pPr/>
          </a:p>
        </p:txBody>
      </p:sp>
      <p:sp>
        <p:nvSpPr>
          <p:cNvPr id="22" name="Title Text"/>
          <p:cNvSpPr txBox="1"/>
          <p:nvPr>
            <p:ph type="title"/>
          </p:nvPr>
        </p:nvSpPr>
        <p:spPr>
          <a:xfrm>
            <a:off x="762000" y="7035800"/>
            <a:ext cx="11480800" cy="1346200"/>
          </a:xfrm>
          <a:prstGeom prst="rect">
            <a:avLst/>
          </a:prstGeom>
        </p:spPr>
        <p:txBody>
          <a:bodyPr/>
          <a:lstStyle/>
          <a:p>
            <a:pPr/>
            <a:r>
              <a:t>Title Text</a:t>
            </a:r>
          </a:p>
        </p:txBody>
      </p:sp>
      <p:sp>
        <p:nvSpPr>
          <p:cNvPr id="23" name="Body Level One…"/>
          <p:cNvSpPr txBox="1"/>
          <p:nvPr>
            <p:ph type="body" sz="quarter" idx="1"/>
          </p:nvPr>
        </p:nvSpPr>
        <p:spPr>
          <a:xfrm>
            <a:off x="762000" y="8382000"/>
            <a:ext cx="11480800" cy="952500"/>
          </a:xfrm>
          <a:prstGeom prst="rect">
            <a:avLst/>
          </a:prstGeom>
        </p:spPr>
        <p:txBody>
          <a:bodyPr/>
          <a:lstStyle>
            <a:lvl1pPr marL="0" indent="0" algn="ctr">
              <a:spcBef>
                <a:spcPts val="0"/>
              </a:spcBef>
              <a:buSzTx/>
              <a:buNone/>
              <a:defRPr i="1" sz="3600"/>
            </a:lvl1pPr>
            <a:lvl2pPr marL="0" indent="0" algn="ctr">
              <a:spcBef>
                <a:spcPts val="0"/>
              </a:spcBef>
              <a:buSzTx/>
              <a:buNone/>
              <a:defRPr i="1" sz="3600"/>
            </a:lvl2pPr>
            <a:lvl3pPr marL="0" indent="0" algn="ctr">
              <a:spcBef>
                <a:spcPts val="0"/>
              </a:spcBef>
              <a:buSzTx/>
              <a:buNone/>
              <a:defRPr i="1" sz="3600"/>
            </a:lvl3pPr>
            <a:lvl4pPr marL="0" indent="0" algn="ctr">
              <a:spcBef>
                <a:spcPts val="0"/>
              </a:spcBef>
              <a:buSzTx/>
              <a:buNone/>
              <a:defRPr i="1" sz="3600"/>
            </a:lvl4pPr>
            <a:lvl5pPr marL="0" indent="0" algn="ctr">
              <a:spcBef>
                <a:spcPts val="0"/>
              </a:spcBef>
              <a:buSzTx/>
              <a:buNone/>
              <a:defRPr i="1" sz="3600"/>
            </a:lvl5pPr>
          </a:lstStyle>
          <a:p>
            <a:pPr/>
            <a:r>
              <a:t>Body Level One</a:t>
            </a:r>
          </a:p>
          <a:p>
            <a:pPr lvl="1"/>
            <a:r>
              <a:t>Body Level Two</a:t>
            </a:r>
          </a:p>
          <a:p>
            <a:pPr lvl="2"/>
            <a:r>
              <a:t>Body Level Three</a:t>
            </a:r>
          </a:p>
          <a:p>
            <a:pPr lvl="3"/>
            <a:r>
              <a:t>Body Level Four</a:t>
            </a:r>
          </a:p>
          <a:p>
            <a:pPr lvl="4"/>
            <a:r>
              <a:t>Body Level Five</a:t>
            </a:r>
          </a:p>
        </p:txBody>
      </p:sp>
      <p:sp>
        <p:nvSpPr>
          <p:cNvPr id="24" name="Slide Number"/>
          <p:cNvSpPr txBox="1"/>
          <p:nvPr>
            <p:ph type="sldNum" sz="quarter" idx="2"/>
          </p:nvPr>
        </p:nvSpPr>
        <p:spPr>
          <a:xfrm>
            <a:off x="6324599" y="9143999"/>
            <a:ext cx="342901" cy="3556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1" name="Title Text"/>
          <p:cNvSpPr txBox="1"/>
          <p:nvPr>
            <p:ph type="title"/>
          </p:nvPr>
        </p:nvSpPr>
        <p:spPr>
          <a:xfrm>
            <a:off x="762000" y="3606800"/>
            <a:ext cx="11480800" cy="2540000"/>
          </a:xfrm>
          <a:prstGeom prst="rect">
            <a:avLst/>
          </a:prstGeom>
        </p:spPr>
        <p:txBody>
          <a:bodyPr/>
          <a:lstStyle/>
          <a:p>
            <a:pPr/>
            <a:r>
              <a:t>Title Text</a:t>
            </a:r>
          </a:p>
        </p:txBody>
      </p:sp>
      <p:sp>
        <p:nvSpPr>
          <p:cNvPr id="32" name="Slide Number"/>
          <p:cNvSpPr txBox="1"/>
          <p:nvPr>
            <p:ph type="sldNum" sz="quarter" idx="2"/>
          </p:nvPr>
        </p:nvSpPr>
        <p:spPr>
          <a:xfrm>
            <a:off x="6324599" y="9016999"/>
            <a:ext cx="342901" cy="355601"/>
          </a:xfrm>
          <a:prstGeom prst="rect">
            <a:avLst/>
          </a:prstGeom>
        </p:spPr>
        <p:txBody>
          <a:bodyPr anchor="ct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pic>
        <p:nvPicPr>
          <p:cNvPr id="39" name="leatherbooktypeembellishgry.pdf" descr="leatherbooktypeembellishgry.pdf"/>
          <p:cNvPicPr>
            <a:picLocks noChangeAspect="1"/>
          </p:cNvPicPr>
          <p:nvPr/>
        </p:nvPicPr>
        <p:blipFill>
          <a:blip r:embed="rId2">
            <a:extLst/>
          </a:blip>
          <a:stretch>
            <a:fillRect/>
          </a:stretch>
        </p:blipFill>
        <p:spPr>
          <a:xfrm>
            <a:off x="2696906" y="5083509"/>
            <a:ext cx="1956621" cy="304801"/>
          </a:xfrm>
          <a:prstGeom prst="rect">
            <a:avLst/>
          </a:prstGeom>
          <a:ln w="12700">
            <a:miter lim="400000"/>
          </a:ln>
        </p:spPr>
      </p:pic>
      <p:sp>
        <p:nvSpPr>
          <p:cNvPr id="40" name="108150108_3243x2163.jpeg"/>
          <p:cNvSpPr/>
          <p:nvPr>
            <p:ph type="pic" sz="half" idx="13"/>
          </p:nvPr>
        </p:nvSpPr>
        <p:spPr>
          <a:xfrm>
            <a:off x="7121230" y="1586868"/>
            <a:ext cx="5105401" cy="6807201"/>
          </a:xfrm>
          <a:prstGeom prst="rect">
            <a:avLst/>
          </a:prstGeom>
          <a:ln w="9525">
            <a:round/>
          </a:ln>
        </p:spPr>
        <p:txBody>
          <a:bodyPr lIns="91439" tIns="45719" rIns="91439" bIns="45719" anchor="t">
            <a:noAutofit/>
          </a:bodyPr>
          <a:lstStyle/>
          <a:p>
            <a:pPr/>
          </a:p>
        </p:txBody>
      </p:sp>
      <p:sp>
        <p:nvSpPr>
          <p:cNvPr id="41" name="Title Text"/>
          <p:cNvSpPr txBox="1"/>
          <p:nvPr>
            <p:ph type="title"/>
          </p:nvPr>
        </p:nvSpPr>
        <p:spPr>
          <a:xfrm>
            <a:off x="431800" y="1600200"/>
            <a:ext cx="6477000" cy="3175000"/>
          </a:xfrm>
          <a:prstGeom prst="rect">
            <a:avLst/>
          </a:prstGeom>
        </p:spPr>
        <p:txBody>
          <a:bodyPr anchor="b"/>
          <a:lstStyle/>
          <a:p>
            <a:pPr/>
            <a:r>
              <a:t>Title Text</a:t>
            </a:r>
          </a:p>
        </p:txBody>
      </p:sp>
      <p:sp>
        <p:nvSpPr>
          <p:cNvPr id="42" name="Body Level One…"/>
          <p:cNvSpPr txBox="1"/>
          <p:nvPr>
            <p:ph type="body" sz="quarter" idx="1"/>
          </p:nvPr>
        </p:nvSpPr>
        <p:spPr>
          <a:xfrm>
            <a:off x="431800" y="5715000"/>
            <a:ext cx="6464300" cy="2679700"/>
          </a:xfrm>
          <a:prstGeom prst="rect">
            <a:avLst/>
          </a:prstGeom>
        </p:spPr>
        <p:txBody>
          <a:bodyPr anchor="t"/>
          <a:lstStyle>
            <a:lvl1pPr marL="0" indent="0" algn="ctr">
              <a:spcBef>
                <a:spcPts val="0"/>
              </a:spcBef>
              <a:buSzTx/>
              <a:buNone/>
              <a:defRPr i="1" sz="3600"/>
            </a:lvl1pPr>
            <a:lvl2pPr marL="0" indent="0" algn="ctr">
              <a:spcBef>
                <a:spcPts val="0"/>
              </a:spcBef>
              <a:buSzTx/>
              <a:buNone/>
              <a:defRPr i="1" sz="3600"/>
            </a:lvl2pPr>
            <a:lvl3pPr marL="0" indent="0" algn="ctr">
              <a:spcBef>
                <a:spcPts val="0"/>
              </a:spcBef>
              <a:buSzTx/>
              <a:buNone/>
              <a:defRPr i="1" sz="3600"/>
            </a:lvl3pPr>
            <a:lvl4pPr marL="0" indent="0" algn="ctr">
              <a:spcBef>
                <a:spcPts val="0"/>
              </a:spcBef>
              <a:buSzTx/>
              <a:buNone/>
              <a:defRPr i="1" sz="3600"/>
            </a:lvl4pPr>
            <a:lvl5pPr marL="0" indent="0" algn="ctr">
              <a:spcBef>
                <a:spcPts val="0"/>
              </a:spcBef>
              <a:buSzTx/>
              <a:buNone/>
              <a:defRPr i="1" sz="36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8" name="Title Text"/>
          <p:cNvSpPr txBox="1"/>
          <p:nvPr>
            <p:ph type="title"/>
          </p:nvPr>
        </p:nvSpPr>
        <p:spPr>
          <a:prstGeom prst="rect">
            <a:avLst/>
          </a:prstGeom>
        </p:spPr>
        <p:txBody>
          <a:bodyPr/>
          <a:lstStyle/>
          <a:p>
            <a:pPr/>
            <a:r>
              <a:t>Title Text</a:t>
            </a:r>
          </a:p>
        </p:txBody>
      </p:sp>
      <p:sp>
        <p:nvSpPr>
          <p:cNvPr id="59" name="Body Level One…"/>
          <p:cNvSpPr txBox="1"/>
          <p:nvPr>
            <p:ph type="body" idx="1"/>
          </p:nvPr>
        </p:nvSpPr>
        <p:spPr>
          <a:xfrm>
            <a:off x="762000" y="2768600"/>
            <a:ext cx="11480800" cy="57150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7" name="108150108_3243x2163.jpeg"/>
          <p:cNvSpPr/>
          <p:nvPr>
            <p:ph type="pic" sz="half" idx="13"/>
          </p:nvPr>
        </p:nvSpPr>
        <p:spPr>
          <a:xfrm>
            <a:off x="6870700" y="2362200"/>
            <a:ext cx="5359400" cy="6413500"/>
          </a:xfrm>
          <a:prstGeom prst="rect">
            <a:avLst/>
          </a:prstGeom>
          <a:ln w="9525">
            <a:round/>
          </a:ln>
        </p:spPr>
        <p:txBody>
          <a:bodyPr lIns="91439" tIns="45719" rIns="91439" bIns="45719" anchor="t">
            <a:noAutofit/>
          </a:bodyPr>
          <a:lstStyle/>
          <a:p>
            <a:pPr/>
          </a:p>
        </p:txBody>
      </p:sp>
      <p:sp>
        <p:nvSpPr>
          <p:cNvPr id="68" name="Title Text"/>
          <p:cNvSpPr txBox="1"/>
          <p:nvPr>
            <p:ph type="title"/>
          </p:nvPr>
        </p:nvSpPr>
        <p:spPr>
          <a:prstGeom prst="rect">
            <a:avLst/>
          </a:prstGeom>
        </p:spPr>
        <p:txBody>
          <a:bodyPr/>
          <a:lstStyle/>
          <a:p>
            <a:pPr/>
            <a:r>
              <a:t>Title Text</a:t>
            </a:r>
          </a:p>
        </p:txBody>
      </p:sp>
      <p:sp>
        <p:nvSpPr>
          <p:cNvPr id="69" name="Body Level One…"/>
          <p:cNvSpPr txBox="1"/>
          <p:nvPr>
            <p:ph type="body" sz="half" idx="1"/>
          </p:nvPr>
        </p:nvSpPr>
        <p:spPr>
          <a:xfrm>
            <a:off x="762000" y="2362200"/>
            <a:ext cx="5334000" cy="6413500"/>
          </a:xfrm>
          <a:prstGeom prst="rect">
            <a:avLst/>
          </a:prstGeom>
        </p:spPr>
        <p:txBody>
          <a:bodyPr/>
          <a:lstStyle>
            <a:lvl1pPr marL="406400" indent="-406400">
              <a:spcBef>
                <a:spcPts val="4000"/>
              </a:spcBef>
              <a:buBlip>
                <a:blip r:embed="rId2"/>
              </a:buBlip>
              <a:defRPr sz="3200"/>
            </a:lvl1pPr>
            <a:lvl2pPr marL="812800" indent="-406400">
              <a:spcBef>
                <a:spcPts val="4000"/>
              </a:spcBef>
              <a:buBlip>
                <a:blip r:embed="rId2"/>
              </a:buBlip>
              <a:defRPr sz="3200"/>
            </a:lvl2pPr>
            <a:lvl3pPr marL="1219200" indent="-406400">
              <a:spcBef>
                <a:spcPts val="4000"/>
              </a:spcBef>
              <a:buBlip>
                <a:blip r:embed="rId2"/>
              </a:buBlip>
              <a:defRPr sz="3200"/>
            </a:lvl3pPr>
            <a:lvl4pPr marL="1625600" indent="-406400">
              <a:spcBef>
                <a:spcPts val="4000"/>
              </a:spcBef>
              <a:buBlip>
                <a:blip r:embed="rId2"/>
              </a:buBlip>
              <a:defRPr sz="3200"/>
            </a:lvl4pPr>
            <a:lvl5pPr marL="2032000" indent="-406400">
              <a:spcBef>
                <a:spcPts val="4000"/>
              </a:spcBef>
              <a:buBlip>
                <a:blip r:embed="rId2"/>
              </a:buBlip>
              <a:defRPr sz="3200"/>
            </a:lvl5pPr>
          </a:lstStyle>
          <a:p>
            <a:pPr/>
            <a:r>
              <a:t>Body Level One</a:t>
            </a:r>
          </a:p>
          <a:p>
            <a:pPr lvl="1"/>
            <a:r>
              <a:t>Body Level Two</a:t>
            </a:r>
          </a:p>
          <a:p>
            <a:pPr lvl="2"/>
            <a:r>
              <a:t>Body Level Three</a:t>
            </a:r>
          </a:p>
          <a:p>
            <a:pPr lvl="3"/>
            <a:r>
              <a:t>Body Level Four</a:t>
            </a:r>
          </a:p>
          <a:p>
            <a:pPr lvl="4"/>
            <a:r>
              <a:t>Body Level Five</a:t>
            </a:r>
          </a:p>
        </p:txBody>
      </p:sp>
      <p:sp>
        <p:nvSpPr>
          <p:cNvPr id="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7" name="Body Level One…"/>
          <p:cNvSpPr txBox="1"/>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5" name="Image"/>
          <p:cNvSpPr/>
          <p:nvPr>
            <p:ph type="pic" idx="13"/>
          </p:nvPr>
        </p:nvSpPr>
        <p:spPr>
          <a:xfrm>
            <a:off x="787400" y="723900"/>
            <a:ext cx="6324600" cy="8178800"/>
          </a:xfrm>
          <a:prstGeom prst="rect">
            <a:avLst/>
          </a:prstGeom>
          <a:ln w="9525">
            <a:round/>
          </a:ln>
        </p:spPr>
        <p:txBody>
          <a:bodyPr lIns="91439" tIns="45719" rIns="91439" bIns="45719" anchor="t">
            <a:noAutofit/>
          </a:bodyPr>
          <a:lstStyle/>
          <a:p>
            <a:pPr/>
          </a:p>
        </p:txBody>
      </p:sp>
      <p:sp>
        <p:nvSpPr>
          <p:cNvPr id="86" name="Image"/>
          <p:cNvSpPr/>
          <p:nvPr>
            <p:ph type="pic" sz="quarter" idx="14"/>
          </p:nvPr>
        </p:nvSpPr>
        <p:spPr>
          <a:xfrm>
            <a:off x="7396540" y="723900"/>
            <a:ext cx="4800601" cy="3479800"/>
          </a:xfrm>
          <a:prstGeom prst="rect">
            <a:avLst/>
          </a:prstGeom>
          <a:ln w="9525">
            <a:round/>
          </a:ln>
        </p:spPr>
        <p:txBody>
          <a:bodyPr lIns="91439" tIns="45719" rIns="91439" bIns="45719" anchor="t">
            <a:noAutofit/>
          </a:bodyPr>
          <a:lstStyle/>
          <a:p>
            <a:pPr/>
          </a:p>
        </p:txBody>
      </p:sp>
      <p:sp>
        <p:nvSpPr>
          <p:cNvPr id="87" name="Image"/>
          <p:cNvSpPr/>
          <p:nvPr>
            <p:ph type="pic" sz="quarter" idx="15"/>
          </p:nvPr>
        </p:nvSpPr>
        <p:spPr>
          <a:xfrm>
            <a:off x="7396540" y="4508617"/>
            <a:ext cx="4813301" cy="4394201"/>
          </a:xfrm>
          <a:prstGeom prst="rect">
            <a:avLst/>
          </a:prstGeom>
          <a:ln w="9525">
            <a:round/>
          </a:ln>
        </p:spPr>
        <p:txBody>
          <a:bodyPr lIns="91439" tIns="45719" rIns="91439" bIns="45719" anchor="t">
            <a:noAutofit/>
          </a:bodyPr>
          <a:lstStyle/>
          <a:p>
            <a:pP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Body Level One…"/>
          <p:cNvSpPr txBox="1"/>
          <p:nvPr>
            <p:ph type="body" idx="1"/>
          </p:nvPr>
        </p:nvSpPr>
        <p:spPr>
          <a:xfrm>
            <a:off x="762000" y="723900"/>
            <a:ext cx="11480800" cy="8293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3" name="Title Text"/>
          <p:cNvSpPr txBox="1"/>
          <p:nvPr>
            <p:ph type="title"/>
          </p:nvPr>
        </p:nvSpPr>
        <p:spPr>
          <a:xfrm>
            <a:off x="762000" y="381000"/>
            <a:ext cx="11480800" cy="1524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4" name="Slide Number"/>
          <p:cNvSpPr txBox="1"/>
          <p:nvPr>
            <p:ph type="sldNum" sz="quarter" idx="2"/>
          </p:nvPr>
        </p:nvSpPr>
        <p:spPr>
          <a:xfrm>
            <a:off x="6324599" y="9016999"/>
            <a:ext cx="342901" cy="355601"/>
          </a:xfrm>
          <a:prstGeom prst="rect">
            <a:avLst/>
          </a:prstGeom>
          <a:ln w="12700">
            <a:miter lim="400000"/>
          </a:ln>
        </p:spPr>
        <p:txBody>
          <a:bodyPr wrap="none" lIns="50800" tIns="50800" rIns="50800" bIns="50800" anchor="b">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7400" u="none">
          <a:ln>
            <a:noFill/>
          </a:ln>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1pPr>
      <a:lvl2pPr marL="0" marR="0" indent="0" algn="ctr" defTabSz="584200" rtl="0" latinLnBrk="0">
        <a:lnSpc>
          <a:spcPct val="100000"/>
        </a:lnSpc>
        <a:spcBef>
          <a:spcPts val="0"/>
        </a:spcBef>
        <a:spcAft>
          <a:spcPts val="0"/>
        </a:spcAft>
        <a:buClrTx/>
        <a:buSzTx/>
        <a:buFontTx/>
        <a:buNone/>
        <a:tabLst/>
        <a:defRPr b="0" baseline="0" cap="none" i="0" spc="0" strike="noStrike" sz="7400" u="none">
          <a:ln>
            <a:noFill/>
          </a:ln>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2pPr>
      <a:lvl3pPr marL="0" marR="0" indent="0" algn="ctr" defTabSz="584200" rtl="0" latinLnBrk="0">
        <a:lnSpc>
          <a:spcPct val="100000"/>
        </a:lnSpc>
        <a:spcBef>
          <a:spcPts val="0"/>
        </a:spcBef>
        <a:spcAft>
          <a:spcPts val="0"/>
        </a:spcAft>
        <a:buClrTx/>
        <a:buSzTx/>
        <a:buFontTx/>
        <a:buNone/>
        <a:tabLst/>
        <a:defRPr b="0" baseline="0" cap="none" i="0" spc="0" strike="noStrike" sz="7400" u="none">
          <a:ln>
            <a:noFill/>
          </a:ln>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3pPr>
      <a:lvl4pPr marL="0" marR="0" indent="0" algn="ctr" defTabSz="584200" rtl="0" latinLnBrk="0">
        <a:lnSpc>
          <a:spcPct val="100000"/>
        </a:lnSpc>
        <a:spcBef>
          <a:spcPts val="0"/>
        </a:spcBef>
        <a:spcAft>
          <a:spcPts val="0"/>
        </a:spcAft>
        <a:buClrTx/>
        <a:buSzTx/>
        <a:buFontTx/>
        <a:buNone/>
        <a:tabLst/>
        <a:defRPr b="0" baseline="0" cap="none" i="0" spc="0" strike="noStrike" sz="7400" u="none">
          <a:ln>
            <a:noFill/>
          </a:ln>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4pPr>
      <a:lvl5pPr marL="0" marR="0" indent="0" algn="ctr" defTabSz="584200" rtl="0" latinLnBrk="0">
        <a:lnSpc>
          <a:spcPct val="100000"/>
        </a:lnSpc>
        <a:spcBef>
          <a:spcPts val="0"/>
        </a:spcBef>
        <a:spcAft>
          <a:spcPts val="0"/>
        </a:spcAft>
        <a:buClrTx/>
        <a:buSzTx/>
        <a:buFontTx/>
        <a:buNone/>
        <a:tabLst/>
        <a:defRPr b="0" baseline="0" cap="none" i="0" spc="0" strike="noStrike" sz="7400" u="none">
          <a:ln>
            <a:noFill/>
          </a:ln>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5pPr>
      <a:lvl6pPr marL="0" marR="0" indent="0" algn="ctr" defTabSz="584200" rtl="0" latinLnBrk="0">
        <a:lnSpc>
          <a:spcPct val="100000"/>
        </a:lnSpc>
        <a:spcBef>
          <a:spcPts val="0"/>
        </a:spcBef>
        <a:spcAft>
          <a:spcPts val="0"/>
        </a:spcAft>
        <a:buClrTx/>
        <a:buSzTx/>
        <a:buFontTx/>
        <a:buNone/>
        <a:tabLst/>
        <a:defRPr b="0" baseline="0" cap="none" i="0" spc="0" strike="noStrike" sz="7400" u="none">
          <a:ln>
            <a:noFill/>
          </a:ln>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6pPr>
      <a:lvl7pPr marL="0" marR="0" indent="0" algn="ctr" defTabSz="584200" rtl="0" latinLnBrk="0">
        <a:lnSpc>
          <a:spcPct val="100000"/>
        </a:lnSpc>
        <a:spcBef>
          <a:spcPts val="0"/>
        </a:spcBef>
        <a:spcAft>
          <a:spcPts val="0"/>
        </a:spcAft>
        <a:buClrTx/>
        <a:buSzTx/>
        <a:buFontTx/>
        <a:buNone/>
        <a:tabLst/>
        <a:defRPr b="0" baseline="0" cap="none" i="0" spc="0" strike="noStrike" sz="7400" u="none">
          <a:ln>
            <a:noFill/>
          </a:ln>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7pPr>
      <a:lvl8pPr marL="0" marR="0" indent="0" algn="ctr" defTabSz="584200" rtl="0" latinLnBrk="0">
        <a:lnSpc>
          <a:spcPct val="100000"/>
        </a:lnSpc>
        <a:spcBef>
          <a:spcPts val="0"/>
        </a:spcBef>
        <a:spcAft>
          <a:spcPts val="0"/>
        </a:spcAft>
        <a:buClrTx/>
        <a:buSzTx/>
        <a:buFontTx/>
        <a:buNone/>
        <a:tabLst/>
        <a:defRPr b="0" baseline="0" cap="none" i="0" spc="0" strike="noStrike" sz="7400" u="none">
          <a:ln>
            <a:noFill/>
          </a:ln>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8pPr>
      <a:lvl9pPr marL="0" marR="0" indent="0" algn="ctr" defTabSz="584200" rtl="0" latinLnBrk="0">
        <a:lnSpc>
          <a:spcPct val="100000"/>
        </a:lnSpc>
        <a:spcBef>
          <a:spcPts val="0"/>
        </a:spcBef>
        <a:spcAft>
          <a:spcPts val="0"/>
        </a:spcAft>
        <a:buClrTx/>
        <a:buSzTx/>
        <a:buFontTx/>
        <a:buNone/>
        <a:tabLst/>
        <a:defRPr b="0" baseline="0" cap="none" i="0" spc="0" strike="noStrike" sz="7400" u="none">
          <a:ln>
            <a:noFill/>
          </a:ln>
          <a:solidFill>
            <a:srgbClr val="6C6963"/>
          </a:solidFill>
          <a:effectLst>
            <a:outerShdw sx="100000" sy="100000" kx="0" ky="0" algn="b" rotWithShape="0" blurRad="25400" dist="25400" dir="15900000">
              <a:srgbClr val="595650">
                <a:alpha val="33000"/>
              </a:srgbClr>
            </a:outerShdw>
          </a:effectLst>
          <a:uFillTx/>
          <a:latin typeface="+mn-lt"/>
          <a:ea typeface="+mn-ea"/>
          <a:cs typeface="+mn-cs"/>
          <a:sym typeface="Baskerville"/>
        </a:defRPr>
      </a:lvl9pPr>
    </p:titleStyle>
    <p:bodyStyle>
      <a:lvl1pPr marL="533400" marR="0" indent="-533400" algn="l" defTabSz="584200" rtl="0" latinLnBrk="0">
        <a:lnSpc>
          <a:spcPct val="100000"/>
        </a:lnSpc>
        <a:spcBef>
          <a:spcPts val="4200"/>
        </a:spcBef>
        <a:spcAft>
          <a:spcPts val="0"/>
        </a:spcAft>
        <a:buClrTx/>
        <a:buSzPct val="30000"/>
        <a:buFontTx/>
        <a:buBlip>
          <a:blip r:embed="rId3"/>
        </a:buBlip>
        <a:tabLst/>
        <a:defRPr b="0" baseline="0" cap="none" i="0" spc="0" strike="noStrike" sz="4200" u="none">
          <a:ln>
            <a:noFill/>
          </a:ln>
          <a:solidFill>
            <a:srgbClr val="6C6963"/>
          </a:solidFill>
          <a:uFillTx/>
          <a:latin typeface="+mn-lt"/>
          <a:ea typeface="+mn-ea"/>
          <a:cs typeface="+mn-cs"/>
          <a:sym typeface="Baskerville"/>
        </a:defRPr>
      </a:lvl1pPr>
      <a:lvl2pPr marL="1066800" marR="0" indent="-533400" algn="l" defTabSz="584200" rtl="0" latinLnBrk="0">
        <a:lnSpc>
          <a:spcPct val="100000"/>
        </a:lnSpc>
        <a:spcBef>
          <a:spcPts val="4200"/>
        </a:spcBef>
        <a:spcAft>
          <a:spcPts val="0"/>
        </a:spcAft>
        <a:buClrTx/>
        <a:buSzPct val="30000"/>
        <a:buFontTx/>
        <a:buBlip>
          <a:blip r:embed="rId3"/>
        </a:buBlip>
        <a:tabLst/>
        <a:defRPr b="0" baseline="0" cap="none" i="0" spc="0" strike="noStrike" sz="4200" u="none">
          <a:ln>
            <a:noFill/>
          </a:ln>
          <a:solidFill>
            <a:srgbClr val="6C6963"/>
          </a:solidFill>
          <a:uFillTx/>
          <a:latin typeface="+mn-lt"/>
          <a:ea typeface="+mn-ea"/>
          <a:cs typeface="+mn-cs"/>
          <a:sym typeface="Baskerville"/>
        </a:defRPr>
      </a:lvl2pPr>
      <a:lvl3pPr marL="1600200" marR="0" indent="-533400" algn="l" defTabSz="584200" rtl="0" latinLnBrk="0">
        <a:lnSpc>
          <a:spcPct val="100000"/>
        </a:lnSpc>
        <a:spcBef>
          <a:spcPts val="4200"/>
        </a:spcBef>
        <a:spcAft>
          <a:spcPts val="0"/>
        </a:spcAft>
        <a:buClrTx/>
        <a:buSzPct val="30000"/>
        <a:buFontTx/>
        <a:buBlip>
          <a:blip r:embed="rId3"/>
        </a:buBlip>
        <a:tabLst/>
        <a:defRPr b="0" baseline="0" cap="none" i="0" spc="0" strike="noStrike" sz="4200" u="none">
          <a:ln>
            <a:noFill/>
          </a:ln>
          <a:solidFill>
            <a:srgbClr val="6C6963"/>
          </a:solidFill>
          <a:uFillTx/>
          <a:latin typeface="+mn-lt"/>
          <a:ea typeface="+mn-ea"/>
          <a:cs typeface="+mn-cs"/>
          <a:sym typeface="Baskerville"/>
        </a:defRPr>
      </a:lvl3pPr>
      <a:lvl4pPr marL="2133600" marR="0" indent="-533400" algn="l" defTabSz="584200" rtl="0" latinLnBrk="0">
        <a:lnSpc>
          <a:spcPct val="100000"/>
        </a:lnSpc>
        <a:spcBef>
          <a:spcPts val="4200"/>
        </a:spcBef>
        <a:spcAft>
          <a:spcPts val="0"/>
        </a:spcAft>
        <a:buClrTx/>
        <a:buSzPct val="30000"/>
        <a:buFontTx/>
        <a:buBlip>
          <a:blip r:embed="rId3"/>
        </a:buBlip>
        <a:tabLst/>
        <a:defRPr b="0" baseline="0" cap="none" i="0" spc="0" strike="noStrike" sz="4200" u="none">
          <a:ln>
            <a:noFill/>
          </a:ln>
          <a:solidFill>
            <a:srgbClr val="6C6963"/>
          </a:solidFill>
          <a:uFillTx/>
          <a:latin typeface="+mn-lt"/>
          <a:ea typeface="+mn-ea"/>
          <a:cs typeface="+mn-cs"/>
          <a:sym typeface="Baskerville"/>
        </a:defRPr>
      </a:lvl4pPr>
      <a:lvl5pPr marL="2667000" marR="0" indent="-533400" algn="l" defTabSz="584200" rtl="0" latinLnBrk="0">
        <a:lnSpc>
          <a:spcPct val="100000"/>
        </a:lnSpc>
        <a:spcBef>
          <a:spcPts val="4200"/>
        </a:spcBef>
        <a:spcAft>
          <a:spcPts val="0"/>
        </a:spcAft>
        <a:buClrTx/>
        <a:buSzPct val="30000"/>
        <a:buFontTx/>
        <a:buBlip>
          <a:blip r:embed="rId3"/>
        </a:buBlip>
        <a:tabLst/>
        <a:defRPr b="0" baseline="0" cap="none" i="0" spc="0" strike="noStrike" sz="4200" u="none">
          <a:ln>
            <a:noFill/>
          </a:ln>
          <a:solidFill>
            <a:srgbClr val="6C6963"/>
          </a:solidFill>
          <a:uFillTx/>
          <a:latin typeface="+mn-lt"/>
          <a:ea typeface="+mn-ea"/>
          <a:cs typeface="+mn-cs"/>
          <a:sym typeface="Baskerville"/>
        </a:defRPr>
      </a:lvl5pPr>
      <a:lvl6pPr marL="3200400" marR="0" indent="-533400" algn="l" defTabSz="584200" rtl="0" latinLnBrk="0">
        <a:lnSpc>
          <a:spcPct val="100000"/>
        </a:lnSpc>
        <a:spcBef>
          <a:spcPts val="4200"/>
        </a:spcBef>
        <a:spcAft>
          <a:spcPts val="0"/>
        </a:spcAft>
        <a:buClrTx/>
        <a:buSzPct val="30000"/>
        <a:buFontTx/>
        <a:buBlip>
          <a:blip r:embed="rId3"/>
        </a:buBlip>
        <a:tabLst/>
        <a:defRPr b="0" baseline="0" cap="none" i="0" spc="0" strike="noStrike" sz="4200" u="none">
          <a:ln>
            <a:noFill/>
          </a:ln>
          <a:solidFill>
            <a:srgbClr val="6C6963"/>
          </a:solidFill>
          <a:uFillTx/>
          <a:latin typeface="+mn-lt"/>
          <a:ea typeface="+mn-ea"/>
          <a:cs typeface="+mn-cs"/>
          <a:sym typeface="Baskerville"/>
        </a:defRPr>
      </a:lvl6pPr>
      <a:lvl7pPr marL="3733800" marR="0" indent="-533400" algn="l" defTabSz="584200" rtl="0" latinLnBrk="0">
        <a:lnSpc>
          <a:spcPct val="100000"/>
        </a:lnSpc>
        <a:spcBef>
          <a:spcPts val="4200"/>
        </a:spcBef>
        <a:spcAft>
          <a:spcPts val="0"/>
        </a:spcAft>
        <a:buClrTx/>
        <a:buSzPct val="30000"/>
        <a:buFontTx/>
        <a:buBlip>
          <a:blip r:embed="rId3"/>
        </a:buBlip>
        <a:tabLst/>
        <a:defRPr b="0" baseline="0" cap="none" i="0" spc="0" strike="noStrike" sz="4200" u="none">
          <a:ln>
            <a:noFill/>
          </a:ln>
          <a:solidFill>
            <a:srgbClr val="6C6963"/>
          </a:solidFill>
          <a:uFillTx/>
          <a:latin typeface="+mn-lt"/>
          <a:ea typeface="+mn-ea"/>
          <a:cs typeface="+mn-cs"/>
          <a:sym typeface="Baskerville"/>
        </a:defRPr>
      </a:lvl7pPr>
      <a:lvl8pPr marL="4267200" marR="0" indent="-533400" algn="l" defTabSz="584200" rtl="0" latinLnBrk="0">
        <a:lnSpc>
          <a:spcPct val="100000"/>
        </a:lnSpc>
        <a:spcBef>
          <a:spcPts val="4200"/>
        </a:spcBef>
        <a:spcAft>
          <a:spcPts val="0"/>
        </a:spcAft>
        <a:buClrTx/>
        <a:buSzPct val="30000"/>
        <a:buFontTx/>
        <a:buBlip>
          <a:blip r:embed="rId3"/>
        </a:buBlip>
        <a:tabLst/>
        <a:defRPr b="0" baseline="0" cap="none" i="0" spc="0" strike="noStrike" sz="4200" u="none">
          <a:ln>
            <a:noFill/>
          </a:ln>
          <a:solidFill>
            <a:srgbClr val="6C6963"/>
          </a:solidFill>
          <a:uFillTx/>
          <a:latin typeface="+mn-lt"/>
          <a:ea typeface="+mn-ea"/>
          <a:cs typeface="+mn-cs"/>
          <a:sym typeface="Baskerville"/>
        </a:defRPr>
      </a:lvl8pPr>
      <a:lvl9pPr marL="4800600" marR="0" indent="-533400" algn="l" defTabSz="584200" rtl="0" latinLnBrk="0">
        <a:lnSpc>
          <a:spcPct val="100000"/>
        </a:lnSpc>
        <a:spcBef>
          <a:spcPts val="4200"/>
        </a:spcBef>
        <a:spcAft>
          <a:spcPts val="0"/>
        </a:spcAft>
        <a:buClrTx/>
        <a:buSzPct val="30000"/>
        <a:buFontTx/>
        <a:buBlip>
          <a:blip r:embed="rId3"/>
        </a:buBlip>
        <a:tabLst/>
        <a:defRPr b="0" baseline="0" cap="none" i="0" spc="0" strike="noStrike" sz="4200" u="none">
          <a:ln>
            <a:noFill/>
          </a:ln>
          <a:solidFill>
            <a:srgbClr val="6C6963"/>
          </a:solidFill>
          <a:uFillTx/>
          <a:latin typeface="+mn-lt"/>
          <a:ea typeface="+mn-ea"/>
          <a:cs typeface="+mn-cs"/>
          <a:sym typeface="Baskervill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Baskerville"/>
        </a:defRPr>
      </a:lvl1pPr>
      <a:lvl2pPr marL="0" marR="0" indent="228600" algn="ctr" defTabSz="5842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Baskerville"/>
        </a:defRPr>
      </a:lvl2pPr>
      <a:lvl3pPr marL="0" marR="0" indent="457200" algn="ctr" defTabSz="5842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Baskerville"/>
        </a:defRPr>
      </a:lvl3pPr>
      <a:lvl4pPr marL="0" marR="0" indent="685800" algn="ctr" defTabSz="5842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Baskerville"/>
        </a:defRPr>
      </a:lvl4pPr>
      <a:lvl5pPr marL="0" marR="0" indent="914400" algn="ctr" defTabSz="5842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Baskerville"/>
        </a:defRPr>
      </a:lvl5pPr>
      <a:lvl6pPr marL="0" marR="0" indent="1143000" algn="ctr" defTabSz="5842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Baskerville"/>
        </a:defRPr>
      </a:lvl6pPr>
      <a:lvl7pPr marL="0" marR="0" indent="1371600" algn="ctr" defTabSz="5842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Baskerville"/>
        </a:defRPr>
      </a:lvl7pPr>
      <a:lvl8pPr marL="0" marR="0" indent="1600200" algn="ctr" defTabSz="5842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Baskerville"/>
        </a:defRPr>
      </a:lvl8pPr>
      <a:lvl9pPr marL="0" marR="0" indent="1828800" algn="ctr" defTabSz="58420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Baskervill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7.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Sudoku Solver Project"/>
          <p:cNvSpPr txBox="1"/>
          <p:nvPr>
            <p:ph type="ctrTitle"/>
          </p:nvPr>
        </p:nvSpPr>
        <p:spPr>
          <a:prstGeom prst="rect">
            <a:avLst/>
          </a:prstGeom>
        </p:spPr>
        <p:txBody>
          <a:bodyPr/>
          <a:lstStyle/>
          <a:p>
            <a:pPr/>
            <a:r>
              <a:t>Sudoku Solver Project</a:t>
            </a:r>
          </a:p>
        </p:txBody>
      </p:sp>
      <p:sp>
        <p:nvSpPr>
          <p:cNvPr id="122" name="Can Köz…"/>
          <p:cNvSpPr txBox="1"/>
          <p:nvPr>
            <p:ph type="subTitle" sz="quarter" idx="1"/>
          </p:nvPr>
        </p:nvSpPr>
        <p:spPr>
          <a:prstGeom prst="rect">
            <a:avLst/>
          </a:prstGeom>
        </p:spPr>
        <p:txBody>
          <a:bodyPr/>
          <a:lstStyle/>
          <a:p>
            <a:pPr/>
            <a:r>
              <a:t>Can Köz</a:t>
            </a:r>
          </a:p>
          <a:p>
            <a:pPr/>
            <a:r>
              <a:t>ID: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Introduction"/>
          <p:cNvSpPr txBox="1"/>
          <p:nvPr>
            <p:ph type="title"/>
          </p:nvPr>
        </p:nvSpPr>
        <p:spPr>
          <a:prstGeom prst="rect">
            <a:avLst/>
          </a:prstGeom>
        </p:spPr>
        <p:txBody>
          <a:bodyPr/>
          <a:lstStyle/>
          <a:p>
            <a:pPr/>
            <a:r>
              <a:t>Introduction</a:t>
            </a:r>
          </a:p>
        </p:txBody>
      </p:sp>
      <p:sp>
        <p:nvSpPr>
          <p:cNvPr id="125" name="Sudoku is the Japanese abbreviation of a phrase meaning the digits must remain single, also known as Number Place, where Su means number, doku which translates as single or bachelor.…"/>
          <p:cNvSpPr txBox="1"/>
          <p:nvPr>
            <p:ph type="body" idx="1"/>
          </p:nvPr>
        </p:nvSpPr>
        <p:spPr>
          <a:prstGeom prst="rect">
            <a:avLst/>
          </a:prstGeom>
        </p:spPr>
        <p:txBody>
          <a:bodyPr/>
          <a:lstStyle/>
          <a:p>
            <a:pPr marL="485394" indent="-485394" defTabSz="531622">
              <a:spcBef>
                <a:spcPts val="3800"/>
              </a:spcBef>
              <a:buBlip>
                <a:blip r:embed="rId2"/>
              </a:buBlip>
              <a:defRPr sz="3822"/>
            </a:pPr>
            <a:r>
              <a:t>Sudoku is the Japanese abbreviation of a phrase meaning the digits must remain single, also known as Number Place, where Su means number, doku which translates as single or bachelor.</a:t>
            </a:r>
          </a:p>
          <a:p>
            <a:pPr marL="485394" indent="-485394" defTabSz="531622">
              <a:spcBef>
                <a:spcPts val="3800"/>
              </a:spcBef>
              <a:buBlip>
                <a:blip r:embed="rId2"/>
              </a:buBlip>
              <a:defRPr sz="3822"/>
            </a:pPr>
            <a:r>
              <a:t>It is a logic-based, combinatorial number-placement puzzle. The objective is to fill a 9x9 grid with digits so that each column, each row, and each of the nine 3x3 subgrids that compose the grid contain all of the digits from 1 to 9.</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Aim &amp; Objectives"/>
          <p:cNvSpPr txBox="1"/>
          <p:nvPr>
            <p:ph type="title"/>
          </p:nvPr>
        </p:nvSpPr>
        <p:spPr>
          <a:prstGeom prst="rect">
            <a:avLst/>
          </a:prstGeom>
        </p:spPr>
        <p:txBody>
          <a:bodyPr/>
          <a:lstStyle/>
          <a:p>
            <a:pPr lvl="2"/>
            <a:r>
              <a:t>Aim &amp; Objectives</a:t>
            </a:r>
          </a:p>
        </p:txBody>
      </p:sp>
      <p:sp>
        <p:nvSpPr>
          <p:cNvPr id="128" name="To succesfully implement a novel approach to solve computationally intensive problems like Sudoku.…"/>
          <p:cNvSpPr txBox="1"/>
          <p:nvPr>
            <p:ph type="body" idx="1"/>
          </p:nvPr>
        </p:nvSpPr>
        <p:spPr>
          <a:prstGeom prst="rect">
            <a:avLst/>
          </a:prstGeom>
        </p:spPr>
        <p:txBody>
          <a:bodyPr/>
          <a:lstStyle/>
          <a:p>
            <a:pPr>
              <a:buBlip>
                <a:blip r:embed="rId2"/>
              </a:buBlip>
            </a:pPr>
            <a:r>
              <a:t>To succesfully implement a novel approach to solve computationally intensive problems like Sudoku.</a:t>
            </a:r>
          </a:p>
          <a:p>
            <a:pPr>
              <a:buBlip>
                <a:blip r:embed="rId2"/>
              </a:buBlip>
            </a:pPr>
            <a:r>
              <a:t>To solve the classical Sudoku puzzle using Brute Force and Backtracking approach.</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Backtracking Algorithm"/>
          <p:cNvSpPr txBox="1"/>
          <p:nvPr>
            <p:ph type="title"/>
          </p:nvPr>
        </p:nvSpPr>
        <p:spPr>
          <a:prstGeom prst="rect">
            <a:avLst/>
          </a:prstGeom>
        </p:spPr>
        <p:txBody>
          <a:bodyPr/>
          <a:lstStyle/>
          <a:p>
            <a:pPr/>
            <a:r>
              <a:t>Backtracking Algorithm</a:t>
            </a:r>
          </a:p>
        </p:txBody>
      </p:sp>
      <p:sp>
        <p:nvSpPr>
          <p:cNvPr id="131" name="Backtracking is a technique to solve problems where multiple choices are there and we don’t know the correct choice and hence we solve the problem with trial and error i.e. trying each option until goal is achieved."/>
          <p:cNvSpPr txBox="1"/>
          <p:nvPr>
            <p:ph type="body" idx="1"/>
          </p:nvPr>
        </p:nvSpPr>
        <p:spPr>
          <a:prstGeom prst="rect">
            <a:avLst/>
          </a:prstGeom>
        </p:spPr>
        <p:txBody>
          <a:bodyPr/>
          <a:lstStyle>
            <a:lvl1pPr>
              <a:buBlip>
                <a:blip r:embed="rId2"/>
              </a:buBlip>
            </a:lvl1pPr>
          </a:lstStyle>
          <a:p>
            <a:pPr/>
            <a:r>
              <a:t>Backtracking is a technique to solve problems where multiple choices are there and we don’t know the correct choice and hence we solve the problem with trial and error i.e. trying each option until goal is achieved.</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How the algorithm works"/>
          <p:cNvSpPr txBox="1"/>
          <p:nvPr>
            <p:ph type="title"/>
          </p:nvPr>
        </p:nvSpPr>
        <p:spPr>
          <a:prstGeom prst="rect">
            <a:avLst/>
          </a:prstGeom>
        </p:spPr>
        <p:txBody>
          <a:bodyPr/>
          <a:lstStyle/>
          <a:p>
            <a:pPr/>
            <a:r>
              <a:t>How the algorithm works</a:t>
            </a:r>
          </a:p>
        </p:txBody>
      </p:sp>
      <p:sp>
        <p:nvSpPr>
          <p:cNvPr id="134" name="The main algorithm in this particular sudoku solver is the recursive singleCellSolve method. The solving begins when the solve method is called on a 9x9 array of ints representing the sudoku puzzle that is to be solved. Every time singleCellSolve is called, the algorithm inputs a valid number into the next cell of the Sudoku grid and calls the singleCellSolve method on that resulting Sudoku grid. The algorithm &quot;backtracks&quot; when it reaches a point at which there are no valid numbers for a particular cell. At that point, the algorithm swaps its previous cell entry for a different valid value and continues filling in the grid as described. At the end of the day, the algorithm will have found every possible solution to a given puzzle, since the program ultimately inputs and thereby tests ALL valid values for a particular cell."/>
          <p:cNvSpPr txBox="1"/>
          <p:nvPr>
            <p:ph type="body" idx="1"/>
          </p:nvPr>
        </p:nvSpPr>
        <p:spPr>
          <a:prstGeom prst="rect">
            <a:avLst/>
          </a:prstGeom>
        </p:spPr>
        <p:txBody>
          <a:bodyPr/>
          <a:lstStyle>
            <a:lvl1pPr marL="384048" indent="-384048" defTabSz="420624">
              <a:spcBef>
                <a:spcPts val="3000"/>
              </a:spcBef>
              <a:buBlip>
                <a:blip r:embed="rId2"/>
              </a:buBlip>
              <a:defRPr sz="3024"/>
            </a:lvl1pPr>
          </a:lstStyle>
          <a:p>
            <a:pPr/>
            <a:r>
              <a:t>The main algorithm in this particular sudoku solver is the recursive singleCellSolve method. The solving begins when the solve method is called on a 9x9 array of ints representing the sudoku puzzle that is to be solved. Every time singleCellSolve is called, the algorithm inputs a valid number into the next cell of the Sudoku grid and calls the singleCellSolve method on that resulting Sudoku grid. The algorithm "backtracks" when it reaches a point at which there are no valid numbers for a particular cell. At that point, the algorithm swaps its previous cell entry for a different valid value and continues filling in the grid as described. At the end of the day, the algorithm will have found every possible solution to a given puzzle, since the program ultimately inputs and thereby tests ALL valid values for a particular cell.</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6" name="input_from_file_successful_1.png" descr="input_from_file_successful_1.png"/>
          <p:cNvPicPr>
            <a:picLocks noChangeAspect="1"/>
          </p:cNvPicPr>
          <p:nvPr/>
        </p:nvPicPr>
        <p:blipFill>
          <a:blip r:embed="rId2">
            <a:extLst/>
          </a:blip>
          <a:stretch>
            <a:fillRect/>
          </a:stretch>
        </p:blipFill>
        <p:spPr>
          <a:xfrm>
            <a:off x="253165" y="197305"/>
            <a:ext cx="6308652" cy="9358990"/>
          </a:xfrm>
          <a:prstGeom prst="rect">
            <a:avLst/>
          </a:prstGeom>
          <a:ln w="12700">
            <a:miter lim="400000"/>
          </a:ln>
        </p:spPr>
      </p:pic>
      <p:pic>
        <p:nvPicPr>
          <p:cNvPr id="137" name="input_from_file_successful_2.png" descr="input_from_file_successful_2.png"/>
          <p:cNvPicPr>
            <a:picLocks noChangeAspect="1"/>
          </p:cNvPicPr>
          <p:nvPr/>
        </p:nvPicPr>
        <p:blipFill>
          <a:blip r:embed="rId3">
            <a:extLst/>
          </a:blip>
          <a:stretch>
            <a:fillRect/>
          </a:stretch>
        </p:blipFill>
        <p:spPr>
          <a:xfrm>
            <a:off x="6440819" y="197306"/>
            <a:ext cx="6308652" cy="9358988"/>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9" name="input_from_console_successful_1.png" descr="input_from_console_successful_1.png"/>
          <p:cNvPicPr>
            <a:picLocks noChangeAspect="1"/>
          </p:cNvPicPr>
          <p:nvPr/>
        </p:nvPicPr>
        <p:blipFill>
          <a:blip r:embed="rId2">
            <a:extLst/>
          </a:blip>
          <a:stretch>
            <a:fillRect/>
          </a:stretch>
        </p:blipFill>
        <p:spPr>
          <a:xfrm>
            <a:off x="892332" y="259401"/>
            <a:ext cx="5602445" cy="9234798"/>
          </a:xfrm>
          <a:prstGeom prst="rect">
            <a:avLst/>
          </a:prstGeom>
          <a:ln w="12700">
            <a:miter lim="400000"/>
          </a:ln>
        </p:spPr>
      </p:pic>
      <p:pic>
        <p:nvPicPr>
          <p:cNvPr id="140" name="input_from_console_successful_2.png" descr="input_from_console_successful_2.png"/>
          <p:cNvPicPr>
            <a:picLocks noChangeAspect="1"/>
          </p:cNvPicPr>
          <p:nvPr/>
        </p:nvPicPr>
        <p:blipFill>
          <a:blip r:embed="rId3">
            <a:extLst/>
          </a:blip>
          <a:stretch>
            <a:fillRect/>
          </a:stretch>
        </p:blipFill>
        <p:spPr>
          <a:xfrm>
            <a:off x="6460951" y="266228"/>
            <a:ext cx="5594163" cy="9221144"/>
          </a:xfrm>
          <a:prstGeom prst="rect">
            <a:avLst/>
          </a:prstGeom>
          <a:ln w="12700">
            <a:miter lim="400000"/>
          </a:ln>
        </p:spPr>
      </p:pic>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2.png"/></Relationships>

</file>

<file path=ppt/theme/_rels/theme2.xml.rels><?xml version="1.0" encoding="UTF-8"?>
<Relationships xmlns="http://schemas.openxmlformats.org/package/2006/relationships"><Relationship Id="rId1" Type="http://schemas.openxmlformats.org/officeDocument/2006/relationships/image" Target="../media/image5.png"/></Relationships>

</file>

<file path=ppt/theme/theme1.xml><?xml version="1.0" encoding="utf-8"?>
<a:theme xmlns:a="http://schemas.openxmlformats.org/drawingml/2006/main" xmlns:r="http://schemas.openxmlformats.org/officeDocument/2006/relationships" name="LeatherBook">
  <a:themeElements>
    <a:clrScheme name="LeatherBook">
      <a:dk1>
        <a:srgbClr val="6C6963"/>
      </a:dk1>
      <a:lt1>
        <a:srgbClr val="092C6C"/>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12700" dir="0">
              <a:srgbClr val="000000">
                <a:alpha val="60000"/>
              </a:srgbClr>
            </a:outerShdw>
          </a:effectLst>
        </a:effectStyle>
        <a:effectStyle>
          <a:effectLst>
            <a:outerShdw sx="100000" sy="100000" kx="0" ky="0" algn="b" rotWithShape="0" blurRad="50800" dist="12700" dir="0">
              <a:srgbClr val="000000">
                <a:alpha val="60000"/>
              </a:srgbClr>
            </a:outerShdw>
          </a:effectLst>
        </a:effectStyle>
        <a:effectStyle>
          <a:effectLst>
            <a:outerShdw sx="100000" sy="100000" kx="0" ky="0" algn="b" rotWithShape="0" blurRad="50800" dist="12700" dir="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12700" dir="0">
            <a:srgbClr val="000000">
              <a:alpha val="6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LeatherBook">
  <a:themeElements>
    <a:clrScheme name="LeatherBook">
      <a:dk1>
        <a:srgbClr val="000000"/>
      </a:dk1>
      <a:lt1>
        <a:srgbClr val="FFFFFF"/>
      </a:lt1>
      <a:dk2>
        <a:srgbClr val="4D5459"/>
      </a:dk2>
      <a:lt2>
        <a:srgbClr val="D8DBDF"/>
      </a:lt2>
      <a:accent1>
        <a:srgbClr val="5B7376"/>
      </a:accent1>
      <a:accent2>
        <a:srgbClr val="9B9E5B"/>
      </a:accent2>
      <a:accent3>
        <a:srgbClr val="CC943D"/>
      </a:accent3>
      <a:accent4>
        <a:srgbClr val="A55A01"/>
      </a:accent4>
      <a:accent5>
        <a:srgbClr val="9D3320"/>
      </a:accent5>
      <a:accent6>
        <a:srgbClr val="83525A"/>
      </a:accent6>
      <a:hlink>
        <a:srgbClr val="0000FF"/>
      </a:hlink>
      <a:folHlink>
        <a:srgbClr val="FF00FF"/>
      </a:folHlink>
    </a:clrScheme>
    <a:fontScheme name="LeatherBook">
      <a:majorFont>
        <a:latin typeface="Baskerville"/>
        <a:ea typeface="Baskerville"/>
        <a:cs typeface="Baskerville"/>
      </a:majorFont>
      <a:minorFont>
        <a:latin typeface="Baskerville"/>
        <a:ea typeface="Baskerville"/>
        <a:cs typeface="Baskerville"/>
      </a:minorFont>
    </a:fontScheme>
    <a:fmtScheme name="LeatherBoo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12700" dir="0">
              <a:srgbClr val="000000">
                <a:alpha val="60000"/>
              </a:srgbClr>
            </a:outerShdw>
          </a:effectLst>
        </a:effectStyle>
        <a:effectStyle>
          <a:effectLst>
            <a:outerShdw sx="100000" sy="100000" kx="0" ky="0" algn="b" rotWithShape="0" blurRad="50800" dist="12700" dir="0">
              <a:srgbClr val="000000">
                <a:alpha val="60000"/>
              </a:srgbClr>
            </a:outerShdw>
          </a:effectLst>
        </a:effectStyle>
        <a:effectStyle>
          <a:effectLst>
            <a:outerShdw sx="100000" sy="100000" kx="0" ky="0" algn="b" rotWithShape="0" blurRad="50800" dist="12700" dir="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12700" dir="0">
            <a:srgbClr val="000000">
              <a:alpha val="6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2EBDB"/>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A49E92"/>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6C6963"/>
            </a:solidFill>
            <a:effectLst/>
            <a:uFillTx/>
            <a:latin typeface="+mn-lt"/>
            <a:ea typeface="+mn-ea"/>
            <a:cs typeface="+mn-cs"/>
            <a:sym typeface="Baskervill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